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32" r:id="rId2"/>
    <p:sldId id="952" r:id="rId3"/>
    <p:sldId id="953" r:id="rId4"/>
    <p:sldId id="954" r:id="rId5"/>
    <p:sldId id="955" r:id="rId6"/>
    <p:sldId id="325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77186" autoAdjust="0"/>
  </p:normalViewPr>
  <p:slideViewPr>
    <p:cSldViewPr snapToGrid="0">
      <p:cViewPr varScale="1">
        <p:scale>
          <a:sx n="63" d="100"/>
          <a:sy n="63" d="100"/>
        </p:scale>
        <p:origin x="147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400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9EC0D-5937-4F4A-B8B5-D8BDAD9D188A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9281D-2F4D-4B9B-81C3-B8B5F02F2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525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2050-A8AC-41F4-B773-D1FC9AF48D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024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2050-A8AC-41F4-B773-D1FC9AF48D6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239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435030-2ADB-49C6-B61C-389D84811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30A4E6A-10EA-4AE0-BE82-15C9BE3B91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5CBF2C-25D4-4992-916C-124F02FD2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84B582-A10B-4299-8785-5606BCD31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DD1D4B-9B99-43C1-936A-0E918549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01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74417B-C00A-447B-A7E4-FBD189501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F1A497-B063-4A51-BC44-192B3B171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F168D2-8B7F-4AB0-B31E-AAC6636F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BF41AB-113C-499A-9C23-F3E3F158C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6C3E05-C8D5-4638-90AA-A646620B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173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54D976-0809-4584-AB54-AEA8ED23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90F69D-403C-49A6-8AA2-9AE977105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D0605D-39C3-4DAC-BCDA-349C4DF47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7FAD05-B580-4D45-8981-96C83ECEC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EF42B0-39B7-46A0-AA0A-325C1742C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192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A5E70-79AC-48C2-A5A7-3C3D50CF4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DD6EDF-AE7B-4BF8-916E-870F9108A3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E1BB3F4-9A27-4BF9-9B65-69CB5B5BB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59D0094-FD2B-441C-A3DD-2B1659A88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146DF5-6F24-4AA7-8689-6D13433B3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23281E-4EFA-4C1A-9CEF-BE59E5004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80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1D879B-3A33-4766-81F9-403EC694C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525506-CAEE-4C80-BA0E-45AF3CF15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CF72F31-9BB7-463E-AA8E-8726E9549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BE755D2-FFD2-499F-9C16-2FF34AF87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8E1A2E5-1B55-46B4-B422-3E9631BCF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3B1A88-9533-4634-907C-50EA757A3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D5CEEC-1204-441B-8C7C-453148AD4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FF88CB0-D618-4FB2-9720-BE551D83C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522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0235E-BA98-41A3-9D73-86849307D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94BE247-0304-4CBF-B980-85FDCFDDA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5A3AF9C-8C7F-4A97-9591-DC9443048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1E48DC1-3C7C-4B40-8406-72377443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546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8F9FBB7-4605-48D2-B3DD-6B86C6B49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4D7CF96-CC67-4A72-8C7F-E2F7DB3AA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6443CA-BAC7-4955-A1AF-335C965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91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C9AE39-A304-4050-A854-2B550E00E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6AC512-7180-4C40-B0AD-26CCCB419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5668C2-4FA7-4DE1-999A-9C33D0BF6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5056ADB-74C0-4BD6-919F-C39ADA623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8C3B51-A766-4B81-B7A9-88847054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514935-81F5-4028-B74B-C225FD0A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097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A6A505-4361-4664-8A91-7B7AC5EB8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498C40E-2B6C-408B-A198-113EFC2CB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626745-6713-46FC-BB49-745954D4C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61D8CE8-137C-41AE-9E83-B58D6645C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3C8C68E-9934-4BB4-B249-71A0728CD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9FA9C0-BFA9-413A-A616-4937B4496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94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A09598-6863-4138-AC80-749BB8492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65C241-BF91-49B5-9DDB-39348DA96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309B57-7960-4930-810B-9876D72F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486BD0-63D4-40F3-9B48-68BC62DF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0061F2-FEA2-4EFF-8525-7721165A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27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B3B6C35-F8AF-4B2F-8642-D2BCE060A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F6179A8-0716-4A7E-9084-00BD1AC91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CC7E41-4E12-4D6E-9D52-C7CFDA524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A0D0-287E-4F82-84B5-8B00B9C59F02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09D880-3EA6-4081-B12B-5744214DE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EEC62B-D9D6-468C-863D-EDCB52F94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802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629FB4-6B33-4A4C-B4E4-4CD11564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8BC5-6867-479C-BF5B-03208C4C5277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742242-CDFE-407B-91AB-D578A246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BBD3A0-F76C-4A9E-B820-AC54FCA21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55C41-0F9D-4697-9AE9-E9B3A6ABBF3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6167904-80B7-4095-BEA9-B62533365C80}"/>
              </a:ext>
            </a:extLst>
          </p:cNvPr>
          <p:cNvSpPr/>
          <p:nvPr userDrawn="1"/>
        </p:nvSpPr>
        <p:spPr>
          <a:xfrm>
            <a:off x="3439236" y="1692323"/>
            <a:ext cx="5486400" cy="102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85925BB-B72D-48B4-8AD8-519F50DDB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86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16006E7E-4FF3-4B5E-B1E0-43102EB1DE4E}"/>
              </a:ext>
            </a:extLst>
          </p:cNvPr>
          <p:cNvGrpSpPr/>
          <p:nvPr userDrawn="1"/>
        </p:nvGrpSpPr>
        <p:grpSpPr>
          <a:xfrm>
            <a:off x="54344" y="-423589"/>
            <a:ext cx="2167213" cy="316005"/>
            <a:chOff x="5950324" y="554721"/>
            <a:chExt cx="2167213" cy="316005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F2CCC9A-1B0E-4D42-A475-F3145F2F3946}"/>
                </a:ext>
              </a:extLst>
            </p:cNvPr>
            <p:cNvSpPr/>
            <p:nvPr userDrawn="1"/>
          </p:nvSpPr>
          <p:spPr>
            <a:xfrm>
              <a:off x="5950324" y="554721"/>
              <a:ext cx="316005" cy="316005"/>
            </a:xfrm>
            <a:prstGeom prst="ellipse">
              <a:avLst/>
            </a:prstGeom>
            <a:solidFill>
              <a:srgbClr val="057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2B58F82-DBC4-4237-AD7E-C59A1FEE8B21}"/>
                </a:ext>
              </a:extLst>
            </p:cNvPr>
            <p:cNvSpPr/>
            <p:nvPr userDrawn="1"/>
          </p:nvSpPr>
          <p:spPr>
            <a:xfrm>
              <a:off x="6413126" y="554721"/>
              <a:ext cx="316005" cy="316005"/>
            </a:xfrm>
            <a:prstGeom prst="ellipse">
              <a:avLst/>
            </a:prstGeom>
            <a:solidFill>
              <a:srgbClr val="3F4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DC564AAB-6B12-40B8-93D3-82F9F7E56C29}"/>
                </a:ext>
              </a:extLst>
            </p:cNvPr>
            <p:cNvSpPr/>
            <p:nvPr userDrawn="1"/>
          </p:nvSpPr>
          <p:spPr>
            <a:xfrm>
              <a:off x="6875928" y="554721"/>
              <a:ext cx="316005" cy="316005"/>
            </a:xfrm>
            <a:prstGeom prst="ellipse">
              <a:avLst/>
            </a:prstGeom>
            <a:solidFill>
              <a:srgbClr val="E55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DA9BC3CD-236C-4156-9E3D-CE42D018F5A3}"/>
                </a:ext>
              </a:extLst>
            </p:cNvPr>
            <p:cNvSpPr/>
            <p:nvPr userDrawn="1"/>
          </p:nvSpPr>
          <p:spPr>
            <a:xfrm>
              <a:off x="7338730" y="554721"/>
              <a:ext cx="316005" cy="316005"/>
            </a:xfrm>
            <a:prstGeom prst="ellipse">
              <a:avLst/>
            </a:prstGeom>
            <a:solidFill>
              <a:srgbClr val="FFC7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66E7492C-0317-4E5C-95C6-FEB5C8AB8862}"/>
                </a:ext>
              </a:extLst>
            </p:cNvPr>
            <p:cNvSpPr/>
            <p:nvPr userDrawn="1"/>
          </p:nvSpPr>
          <p:spPr>
            <a:xfrm>
              <a:off x="7801532" y="554721"/>
              <a:ext cx="316005" cy="316005"/>
            </a:xfrm>
            <a:prstGeom prst="ellipse">
              <a:avLst/>
            </a:prstGeom>
            <a:solidFill>
              <a:srgbClr val="8883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8936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BDE9514-CA53-47D5-B120-70B0EC6A8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6E23181-FC56-447A-A6DC-E1EA1545C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17EFB5-21BF-44B0-A3A6-53E7E0A30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7A0D0-287E-4F82-84B5-8B00B9C59F02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A21B92-70CD-46D1-A751-5A2108E19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DBFC98-9110-48D1-8B56-C34F2EB89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0346A-63B2-4DC2-8B3B-0C96E95E72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28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A224878-C13A-40F4-AE81-80A17F13DE3E}"/>
              </a:ext>
            </a:extLst>
          </p:cNvPr>
          <p:cNvSpPr txBox="1"/>
          <p:nvPr/>
        </p:nvSpPr>
        <p:spPr>
          <a:xfrm>
            <a:off x="1287261" y="2219696"/>
            <a:ext cx="97743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/>
              <a:t>EST-100</a:t>
            </a:r>
            <a:r>
              <a:rPr lang="zh-CN" altLang="en-US" sz="6000" b="1" dirty="0"/>
              <a:t>配套实验课件</a:t>
            </a:r>
            <a:endParaRPr lang="en-US" altLang="zh-CN" sz="6000" b="1" dirty="0"/>
          </a:p>
          <a:p>
            <a:pPr algn="ctr"/>
            <a:endParaRPr lang="en-US" altLang="zh-C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E12C82B-20CD-B0E7-34A2-CF688ED9CE44}"/>
              </a:ext>
            </a:extLst>
          </p:cNvPr>
          <p:cNvSpPr txBox="1"/>
          <p:nvPr/>
        </p:nvSpPr>
        <p:spPr>
          <a:xfrm>
            <a:off x="1877568" y="3716774"/>
            <a:ext cx="89489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实验六 报告软件的使用与统计</a:t>
            </a:r>
          </a:p>
        </p:txBody>
      </p:sp>
    </p:spTree>
    <p:extLst>
      <p:ext uri="{BB962C8B-B14F-4D97-AF65-F5344CB8AC3E}">
        <p14:creationId xmlns:p14="http://schemas.microsoft.com/office/powerpoint/2010/main" val="107303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D67885-0CEC-85BE-F6DE-8B631085B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思路和方法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7379AD-9162-F9CD-E0E6-1E96E319E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应用场景模型</a:t>
            </a:r>
          </a:p>
        </p:txBody>
      </p:sp>
      <p:pic>
        <p:nvPicPr>
          <p:cNvPr id="1026" name="Picture 2" descr="My Image">
            <a:extLst>
              <a:ext uri="{FF2B5EF4-FFF2-40B4-BE49-F238E27FC236}">
                <a16:creationId xmlns:a16="http://schemas.microsoft.com/office/drawing/2014/main" id="{8CFCC464-5D8A-EE8B-BE21-7D5242FA5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792" y="1825625"/>
            <a:ext cx="7501355" cy="430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228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1C2A95-A76A-4928-5687-8915978AC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测试报告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56079C-D338-E85C-9455-C3D218432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测试报告</a:t>
            </a:r>
            <a:endParaRPr lang="en-US" altLang="zh-CN" dirty="0"/>
          </a:p>
          <a:p>
            <a:pPr lvl="1"/>
            <a:r>
              <a:rPr lang="en-US" altLang="zh-CN" dirty="0"/>
              <a:t>Pdf</a:t>
            </a:r>
            <a:r>
              <a:rPr lang="zh-CN" altLang="en-US" dirty="0"/>
              <a:t>格式报告生成</a:t>
            </a:r>
            <a:endParaRPr lang="en-US" altLang="zh-CN" dirty="0"/>
          </a:p>
          <a:p>
            <a:r>
              <a:rPr lang="en-US" altLang="zh-CN" dirty="0"/>
              <a:t>2. </a:t>
            </a:r>
            <a:r>
              <a:rPr lang="zh-CN" altLang="en-US" dirty="0"/>
              <a:t>电缆报告</a:t>
            </a:r>
            <a:endParaRPr lang="en-US" altLang="zh-CN" dirty="0"/>
          </a:p>
          <a:p>
            <a:r>
              <a:rPr lang="en-US" altLang="zh-CN" dirty="0"/>
              <a:t>3. </a:t>
            </a:r>
            <a:r>
              <a:rPr lang="zh-CN" altLang="en-US" dirty="0"/>
              <a:t>光纤报告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BE6E54D-B992-8FD5-9371-14159052F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427" y="467519"/>
            <a:ext cx="3011068" cy="3910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4616A9A3-BD24-4FD0-8B91-C171E83F5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333" y="1758366"/>
            <a:ext cx="2953271" cy="382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1D2D960-4FC7-A6E3-5579-69DD45FCB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593" y="3005138"/>
            <a:ext cx="2980305" cy="385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651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D1B80B-0455-2BB3-A30C-C697B45AC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测试报告统计分析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00F7E1-8DFF-2299-BFFA-9707B1ABF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测试报告统计分析</a:t>
            </a:r>
            <a:endParaRPr lang="en-US" altLang="zh-CN" dirty="0"/>
          </a:p>
          <a:p>
            <a:r>
              <a:rPr lang="en-US" altLang="zh-CN" dirty="0"/>
              <a:t>2. </a:t>
            </a:r>
            <a:r>
              <a:rPr lang="zh-CN" altLang="en-US" dirty="0"/>
              <a:t>原始数据分析和导出</a:t>
            </a:r>
            <a:endParaRPr lang="en-US" altLang="zh-CN" dirty="0"/>
          </a:p>
          <a:p>
            <a:r>
              <a:rPr lang="en-US" altLang="zh-CN" dirty="0"/>
              <a:t>3. </a:t>
            </a:r>
            <a:r>
              <a:rPr lang="zh-CN" altLang="en-US" dirty="0"/>
              <a:t>电缆原始数据分析管理</a:t>
            </a:r>
            <a:endParaRPr lang="en-US" altLang="zh-CN" dirty="0"/>
          </a:p>
          <a:p>
            <a:r>
              <a:rPr lang="en-US" altLang="zh-CN" dirty="0"/>
              <a:t>4. </a:t>
            </a:r>
            <a:r>
              <a:rPr lang="zh-CN" altLang="en-US" dirty="0"/>
              <a:t>光纤原始数据分析管理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ECD9F63-82B9-112A-A465-737BEA5A4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207" y="681037"/>
            <a:ext cx="447992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B5A9F937-C445-7673-9A28-87F825C31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414" y="2524125"/>
            <a:ext cx="4702175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933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E95ADA-E2B0-CC28-807E-84BB1E8B4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原始数据分析管理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4278DE-CDA1-3BD8-8BF6-17F19018D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96BC626-7457-042C-D3CA-4DC81A6F9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24" y="2435225"/>
            <a:ext cx="5287963" cy="31321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My Image">
            <a:extLst>
              <a:ext uri="{FF2B5EF4-FFF2-40B4-BE49-F238E27FC236}">
                <a16:creationId xmlns:a16="http://schemas.microsoft.com/office/drawing/2014/main" id="{64E9AD45-A242-E035-007E-301D4FE0D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2435225"/>
            <a:ext cx="6027951" cy="3132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7077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A224878-C13A-40F4-AE81-80A17F13DE3E}"/>
              </a:ext>
            </a:extLst>
          </p:cNvPr>
          <p:cNvSpPr txBox="1"/>
          <p:nvPr/>
        </p:nvSpPr>
        <p:spPr>
          <a:xfrm>
            <a:off x="1955833" y="3044279"/>
            <a:ext cx="80222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谢谢</a:t>
            </a:r>
            <a:endParaRPr lang="en-US" altLang="zh-CN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endParaRPr lang="en-US" altLang="zh-CN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r>
              <a:rPr lang="zh-CN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欢迎提宝贵建议：</a:t>
            </a:r>
            <a:r>
              <a:rPr lang="en-US" altLang="zh-C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pankaien@163.com</a:t>
            </a:r>
          </a:p>
        </p:txBody>
      </p:sp>
    </p:spTree>
    <p:extLst>
      <p:ext uri="{BB962C8B-B14F-4D97-AF65-F5344CB8AC3E}">
        <p14:creationId xmlns:p14="http://schemas.microsoft.com/office/powerpoint/2010/main" val="209540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74</Words>
  <Application>Microsoft Office PowerPoint</Application>
  <PresentationFormat>宽屏</PresentationFormat>
  <Paragraphs>20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思路和方法</vt:lpstr>
      <vt:lpstr>测试报告</vt:lpstr>
      <vt:lpstr>测试报告统计分析</vt:lpstr>
      <vt:lpstr>原始数据分析管理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Pan Ken</dc:creator>
  <cp:lastModifiedBy>Ken Pan</cp:lastModifiedBy>
  <cp:revision>84</cp:revision>
  <dcterms:created xsi:type="dcterms:W3CDTF">2022-05-04T05:23:50Z</dcterms:created>
  <dcterms:modified xsi:type="dcterms:W3CDTF">2025-04-14T04:05:01Z</dcterms:modified>
</cp:coreProperties>
</file>